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/>
    <p:restoredTop sz="95673"/>
  </p:normalViewPr>
  <p:slideViewPr>
    <p:cSldViewPr snapToGrid="0" snapToObjects="1">
      <p:cViewPr varScale="1">
        <p:scale>
          <a:sx n="96" d="100"/>
          <a:sy n="96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theme/theme1.xml><?xml version="1.0" encoding="utf-8"?>
<a:theme xmlns:a="http://schemas.openxmlformats.org/drawingml/2006/main" name="Office Theme">
  <a:themeElements>
    <a:clrScheme name="UA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6B51"/>
      </a:accent1>
      <a:accent2>
        <a:srgbClr val="285134"/>
      </a:accent2>
      <a:accent3>
        <a:srgbClr val="80BC00"/>
      </a:accent3>
      <a:accent4>
        <a:srgbClr val="FFD300"/>
      </a:accent4>
      <a:accent5>
        <a:srgbClr val="AA9767"/>
      </a:accent5>
      <a:accent6>
        <a:srgbClr val="808285"/>
      </a:accent6>
      <a:hlink>
        <a:srgbClr val="0563C1"/>
      </a:hlink>
      <a:folHlink>
        <a:srgbClr val="954F72"/>
      </a:folHlink>
    </a:clrScheme>
    <a:fontScheme name="Personalizado 5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19085</TotalTime>
  <Words>85</Words>
  <Application>Microsoft Macintosh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Proxima Nova Bl</vt:lpstr>
      <vt:lpstr>Proxima Nova Rg</vt:lpstr>
      <vt:lpstr>Calibri</vt:lpstr>
      <vt:lpstr>Office Theme</vt:lpstr>
      <vt:lpstr>Breakout Room Instructions</vt:lpstr>
      <vt:lpstr>Additional Instructions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Nikolov</dc:creator>
  <cp:lastModifiedBy>Watson, Jerad Matthew</cp:lastModifiedBy>
  <cp:revision>303</cp:revision>
  <cp:lastPrinted>2019-04-15T23:31:51Z</cp:lastPrinted>
  <dcterms:created xsi:type="dcterms:W3CDTF">2019-04-07T09:50:06Z</dcterms:created>
  <dcterms:modified xsi:type="dcterms:W3CDTF">2021-04-08T01:29:20Z</dcterms:modified>
</cp:coreProperties>
</file>